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0" r:id="rId3"/>
    <p:sldId id="259" r:id="rId4"/>
    <p:sldId id="258" r:id="rId5"/>
    <p:sldId id="257" r:id="rId6"/>
    <p:sldId id="256" r:id="rId7"/>
    <p:sldId id="272" r:id="rId8"/>
    <p:sldId id="271" r:id="rId9"/>
    <p:sldId id="270" r:id="rId10"/>
    <p:sldId id="269" r:id="rId11"/>
    <p:sldId id="268" r:id="rId12"/>
    <p:sldId id="267" r:id="rId13"/>
    <p:sldId id="266" r:id="rId14"/>
    <p:sldId id="265" r:id="rId15"/>
    <p:sldId id="264" r:id="rId16"/>
    <p:sldId id="263" r:id="rId17"/>
    <p:sldId id="262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52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18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2021/3/15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43851BD-C861-4D22-8382-6A9CBDCF73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77" y="1524"/>
            <a:ext cx="7199376" cy="71993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CE085E4-BEF6-41C2-9DD0-97C87CF43A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1524"/>
            <a:ext cx="7199376" cy="719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252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BA5C833-6AAB-4046-8699-7624BD08C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51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D3BE1C3-10A4-481E-8C19-5D5748B78E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894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C33FB09-E019-4591-A009-F1784970A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463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BF26F1E-8CFE-407B-B02A-ACC7BEDE5F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762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2B9B51A-A735-4695-87B7-9B1757131E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601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8478B3C-11EB-4C96-B704-2DE869D05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096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A571E5C-41EC-4FC1-BFFA-3EDA8B4CD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974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44508B2-3306-4A4E-8D0D-DEBE522A6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90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B6AFC9D-1FF4-4890-943E-88FE6D8CFC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1524"/>
            <a:ext cx="7199376" cy="719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17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6C848B6-C361-4038-8689-C1AD88CAB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493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9CC8E52-1093-44F6-8CF3-EF688F00F0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971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DBEB479-EF0D-44EC-B00F-97ACFD70FC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437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>
            <a:extLst>
              <a:ext uri="{FF2B5EF4-FFF2-40B4-BE49-F238E27FC236}">
                <a16:creationId xmlns:a16="http://schemas.microsoft.com/office/drawing/2014/main" id="{AD110EAC-D431-49B7-8C39-B8CDFC144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06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DC166BA-531D-43CB-BA20-631EC2E89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53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BBC1AE8-9DC4-4E81-A377-2586051A5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731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314F52-7D0B-4DF4-9A32-AEF6EF38C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023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自定义</PresentationFormat>
  <Paragraphs>0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hyf</cp:lastModifiedBy>
  <cp:revision>2</cp:revision>
  <dcterms:created xsi:type="dcterms:W3CDTF">2021-03-14T02:42:17Z</dcterms:created>
  <dcterms:modified xsi:type="dcterms:W3CDTF">2021-03-15T02:30:03Z</dcterms:modified>
</cp:coreProperties>
</file>

<file path=docProps/thumbnail.jpeg>
</file>